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96" y="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e6e31cc70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e6e31cc70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6aed1708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6aed1708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6aed1708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6aed1708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6aed1708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6aed1708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6aed1708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6aed1708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6aed1708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6aed1708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6aed1708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6aed1708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6aed1708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6aed1708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6aed1708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6aed1708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6aed1708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6aed1708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a4677a6f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a4677a6f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6aed17089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6aed17089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6aed1708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6aed1708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6b1deec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6b1deecc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6aed1708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6aed1708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a4677a6f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a4677a6f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e6e31cc70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e6e31cc70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6aed1708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6aed1708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6aed1708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6aed1708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6aed1708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6aed1708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e6e31cc70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e6e31cc70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6aed1708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6aed1708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7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3D포트폴리오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기술문서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Racing Game</a:t>
            </a:r>
            <a:endParaRPr>
              <a:solidFill>
                <a:srgbClr val="F6B26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-김용환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2.	</a:t>
            </a:r>
            <a:r>
              <a:rPr lang="ko" sz="2400">
                <a:solidFill>
                  <a:srgbClr val="F6B26B"/>
                </a:solidFill>
              </a:rPr>
              <a:t>UI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Player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3925"/>
            <a:ext cx="4319449" cy="27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500" y="1253925"/>
            <a:ext cx="4208051" cy="27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311700" y="4135325"/>
            <a:ext cx="2129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69138"/>
                </a:solidFill>
              </a:rPr>
              <a:t>-현재시간 </a:t>
            </a:r>
            <a:endParaRPr b="1"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</a:rPr>
              <a:t>-현재 차량 속도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9900FF"/>
                </a:solidFill>
              </a:rPr>
              <a:t>-LapTime</a:t>
            </a:r>
            <a:endParaRPr b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00"/>
                </a:solidFill>
              </a:rPr>
              <a:t>-미니맵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1888625" y="1253925"/>
            <a:ext cx="1235700" cy="3417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3395450" y="2455250"/>
            <a:ext cx="1235700" cy="34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311700" y="1432275"/>
            <a:ext cx="1134900" cy="7878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3807400" y="1253925"/>
            <a:ext cx="773400" cy="7878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4773500" y="4135325"/>
            <a:ext cx="21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69138"/>
                </a:solidFill>
              </a:rPr>
              <a:t>마지막 Lap 지나가면 Player 카메라 고정</a:t>
            </a:r>
            <a:endParaRPr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2.	</a:t>
            </a:r>
            <a:r>
              <a:rPr lang="ko" sz="2400">
                <a:solidFill>
                  <a:srgbClr val="F6B26B"/>
                </a:solidFill>
              </a:rPr>
              <a:t>UI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350" y="802775"/>
            <a:ext cx="6347301" cy="35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2874825" y="4462975"/>
            <a:ext cx="333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FF"/>
                </a:solidFill>
              </a:rPr>
              <a:t>GoalCheck</a:t>
            </a:r>
            <a:r>
              <a:rPr lang="ko" b="1">
                <a:solidFill>
                  <a:srgbClr val="E69138"/>
                </a:solidFill>
              </a:rPr>
              <a:t> 를 통과 하고</a:t>
            </a:r>
            <a:r>
              <a:rPr lang="ko" b="1">
                <a:solidFill>
                  <a:srgbClr val="00FF00"/>
                </a:solidFill>
              </a:rPr>
              <a:t> Goal</a:t>
            </a:r>
            <a:r>
              <a:rPr lang="ko" b="1">
                <a:solidFill>
                  <a:srgbClr val="E69138"/>
                </a:solidFill>
              </a:rPr>
              <a:t> 을 통과하면 Lap 증가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1506875" y="2280425"/>
            <a:ext cx="1506900" cy="10347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6389200" y="2451200"/>
            <a:ext cx="1105200" cy="10347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2.	</a:t>
            </a:r>
            <a:r>
              <a:rPr lang="ko" sz="2400">
                <a:solidFill>
                  <a:srgbClr val="F6B26B"/>
                </a:solidFill>
              </a:rPr>
              <a:t>UI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311700" y="641150"/>
            <a:ext cx="355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Player Minimap cam</a:t>
            </a:r>
            <a:endParaRPr>
              <a:solidFill>
                <a:srgbClr val="F6B26B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500" y="1054825"/>
            <a:ext cx="5634999" cy="38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2310550" y="1074900"/>
            <a:ext cx="2079600" cy="14970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2.	</a:t>
            </a:r>
            <a:r>
              <a:rPr lang="ko" sz="2400">
                <a:solidFill>
                  <a:srgbClr val="F6B26B"/>
                </a:solidFill>
              </a:rPr>
              <a:t>UI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4330075" y="1757875"/>
            <a:ext cx="355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-BestLapTime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0" y="729850"/>
            <a:ext cx="4589899" cy="14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71750"/>
            <a:ext cx="480810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4330075" y="4327975"/>
            <a:ext cx="355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-LapTime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2.	</a:t>
            </a:r>
            <a:r>
              <a:rPr lang="ko" sz="2400">
                <a:solidFill>
                  <a:srgbClr val="F6B26B"/>
                </a:solidFill>
              </a:rPr>
              <a:t>UI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6822850" y="1659188"/>
            <a:ext cx="355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-Timer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2983925" y="4307900"/>
            <a:ext cx="399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-GoalCheck 확인후 Goal 로 인정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0300"/>
            <a:ext cx="7402124" cy="12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90475"/>
            <a:ext cx="3403850" cy="270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2.	</a:t>
            </a:r>
            <a:r>
              <a:rPr lang="ko" sz="2400">
                <a:solidFill>
                  <a:srgbClr val="F6B26B"/>
                </a:solidFill>
              </a:rPr>
              <a:t>UI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30875" y="651175"/>
            <a:ext cx="355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Scene 이동</a:t>
            </a:r>
            <a:endParaRPr>
              <a:solidFill>
                <a:srgbClr val="F6B26B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763" y="1266775"/>
            <a:ext cx="6358479" cy="35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2.	</a:t>
            </a:r>
            <a:r>
              <a:rPr lang="ko" sz="2400">
                <a:solidFill>
                  <a:srgbClr val="F6B26B"/>
                </a:solidFill>
              </a:rPr>
              <a:t>UI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068875" y="4355425"/>
            <a:ext cx="355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Scene 이동</a:t>
            </a:r>
            <a:endParaRPr>
              <a:solidFill>
                <a:srgbClr val="F6B26B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2175"/>
            <a:ext cx="4231610" cy="41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3.	</a:t>
            </a:r>
            <a:r>
              <a:rPr lang="ko" sz="2400">
                <a:solidFill>
                  <a:srgbClr val="F6B26B"/>
                </a:solidFill>
              </a:rPr>
              <a:t>충돌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371975" y="532350"/>
            <a:ext cx="355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Player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00" y="729850"/>
            <a:ext cx="421957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75" y="932550"/>
            <a:ext cx="2688575" cy="25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972" y="3667450"/>
            <a:ext cx="3703225" cy="1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3.	</a:t>
            </a:r>
            <a:r>
              <a:rPr lang="ko" sz="2400">
                <a:solidFill>
                  <a:srgbClr val="F6B26B"/>
                </a:solidFill>
              </a:rPr>
              <a:t>충돌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371975" y="532350"/>
            <a:ext cx="355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AI_Player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275" y="932550"/>
            <a:ext cx="4912900" cy="23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50" y="932550"/>
            <a:ext cx="2931701" cy="28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275" y="3521700"/>
            <a:ext cx="4010376" cy="14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3.	</a:t>
            </a:r>
            <a:r>
              <a:rPr lang="ko" sz="2400">
                <a:solidFill>
                  <a:srgbClr val="F6B26B"/>
                </a:solidFill>
              </a:rPr>
              <a:t>충돌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371975" y="532350"/>
            <a:ext cx="355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AI_Player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4950"/>
            <a:ext cx="4117100" cy="27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575" y="1120950"/>
            <a:ext cx="4259975" cy="264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152400" y="4003800"/>
            <a:ext cx="3555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Ray 이용 장애물이 앞에 있을경우 확인후 피해서 지나감</a:t>
            </a:r>
            <a:endParaRPr>
              <a:solidFill>
                <a:srgbClr val="F6B26B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498150"/>
            <a:ext cx="8520600" cy="4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400"/>
              <a:buAutoNum type="arabicPeriod"/>
            </a:pPr>
            <a:r>
              <a:rPr lang="ko" sz="2400" dirty="0">
                <a:solidFill>
                  <a:srgbClr val="F6B26B"/>
                </a:solidFill>
              </a:rPr>
              <a:t>이동</a:t>
            </a:r>
            <a:endParaRPr sz="2400" dirty="0">
              <a:solidFill>
                <a:srgbClr val="F6B26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 sz="1400" dirty="0">
                <a:solidFill>
                  <a:srgbClr val="F6B26B"/>
                </a:solidFill>
              </a:rPr>
              <a:t>Player</a:t>
            </a:r>
            <a:endParaRPr sz="1400" dirty="0">
              <a:solidFill>
                <a:srgbClr val="F6B26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 sz="1400" dirty="0">
                <a:solidFill>
                  <a:srgbClr val="F6B26B"/>
                </a:solidFill>
              </a:rPr>
              <a:t>AI_Player</a:t>
            </a:r>
            <a:endParaRPr sz="1400" dirty="0">
              <a:solidFill>
                <a:srgbClr val="F6B26B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B26B"/>
              </a:solidFill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400"/>
            </a:pPr>
            <a:r>
              <a:rPr lang="en-US" altLang="ko" sz="2400" dirty="0">
                <a:solidFill>
                  <a:srgbClr val="F6B26B"/>
                </a:solidFill>
              </a:rPr>
              <a:t>2.</a:t>
            </a:r>
            <a:r>
              <a:rPr lang="ko" sz="2400" dirty="0">
                <a:solidFill>
                  <a:srgbClr val="F6B26B"/>
                </a:solidFill>
              </a:rPr>
              <a:t>UI</a:t>
            </a:r>
            <a:endParaRPr sz="2400" dirty="0">
              <a:solidFill>
                <a:srgbClr val="F6B26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F6B26B"/>
                </a:solidFill>
              </a:rPr>
              <a:t>-Player UI</a:t>
            </a:r>
            <a:endParaRPr sz="1400" dirty="0">
              <a:solidFill>
                <a:srgbClr val="F6B26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F6B26B"/>
                </a:solidFill>
              </a:rPr>
              <a:t>-Scene 이동</a:t>
            </a:r>
            <a:endParaRPr sz="1400" dirty="0">
              <a:solidFill>
                <a:srgbClr val="F6B26B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B26B"/>
              </a:solidFill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400"/>
            </a:pPr>
            <a:r>
              <a:rPr lang="en-US" altLang="ko" sz="2400" dirty="0">
                <a:solidFill>
                  <a:srgbClr val="F6B26B"/>
                </a:solidFill>
              </a:rPr>
              <a:t>3.</a:t>
            </a:r>
            <a:r>
              <a:rPr lang="ko" sz="2400" dirty="0">
                <a:solidFill>
                  <a:srgbClr val="F6B26B"/>
                </a:solidFill>
              </a:rPr>
              <a:t>충돌</a:t>
            </a:r>
            <a:endParaRPr sz="2400" dirty="0">
              <a:solidFill>
                <a:srgbClr val="F6B26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 sz="1400" dirty="0">
                <a:solidFill>
                  <a:srgbClr val="F6B26B"/>
                </a:solidFill>
              </a:rPr>
              <a:t>Player</a:t>
            </a:r>
            <a:endParaRPr sz="1400" dirty="0">
              <a:solidFill>
                <a:srgbClr val="F6B26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 sz="1400" dirty="0">
                <a:solidFill>
                  <a:srgbClr val="F6B26B"/>
                </a:solidFill>
              </a:rPr>
              <a:t>AI_Player</a:t>
            </a:r>
            <a:endParaRPr sz="1400" dirty="0">
              <a:solidFill>
                <a:srgbClr val="F6B26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6B26B"/>
              </a:solidFill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400"/>
            </a:pPr>
            <a:r>
              <a:rPr lang="en-US" altLang="ko" sz="2400" dirty="0">
                <a:solidFill>
                  <a:srgbClr val="F6B26B"/>
                </a:solidFill>
              </a:rPr>
              <a:t>4.</a:t>
            </a:r>
            <a:r>
              <a:rPr lang="ko" sz="2400" dirty="0">
                <a:solidFill>
                  <a:srgbClr val="F6B26B"/>
                </a:solidFill>
              </a:rPr>
              <a:t>기타(영상주소)</a:t>
            </a:r>
            <a:endParaRPr lang="en-US" altLang="ko" sz="2400" dirty="0">
              <a:solidFill>
                <a:srgbClr val="F6B26B"/>
              </a:solidFill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400"/>
            </a:pPr>
            <a:endParaRPr lang="en-US" altLang="ko-KR" sz="2400" dirty="0">
              <a:solidFill>
                <a:srgbClr val="F6B26B"/>
              </a:solidFill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400"/>
            </a:pPr>
            <a:r>
              <a:rPr lang="ko-KR" altLang="en-US" sz="1400" dirty="0">
                <a:solidFill>
                  <a:srgbClr val="F6B26B"/>
                </a:solidFill>
              </a:rPr>
              <a:t>⊙대부분이 </a:t>
            </a:r>
            <a:r>
              <a:rPr lang="en-US" altLang="ko-KR" sz="1400" dirty="0">
                <a:solidFill>
                  <a:srgbClr val="F6B26B"/>
                </a:solidFill>
              </a:rPr>
              <a:t>GIF </a:t>
            </a:r>
            <a:r>
              <a:rPr lang="ko-KR" altLang="en-US" sz="1400" dirty="0">
                <a:solidFill>
                  <a:srgbClr val="F6B26B"/>
                </a:solidFill>
              </a:rPr>
              <a:t>파일이라 </a:t>
            </a:r>
            <a:r>
              <a:rPr lang="en-US" altLang="ko-KR" sz="1400" dirty="0">
                <a:solidFill>
                  <a:srgbClr val="F6B26B"/>
                </a:solidFill>
              </a:rPr>
              <a:t>PPT </a:t>
            </a:r>
            <a:r>
              <a:rPr lang="ko-KR" altLang="en-US" sz="1400" dirty="0">
                <a:solidFill>
                  <a:srgbClr val="F6B26B"/>
                </a:solidFill>
              </a:rPr>
              <a:t>파일로 보내 드립니다</a:t>
            </a:r>
            <a:r>
              <a:rPr lang="en-US" altLang="ko-KR" sz="1400" dirty="0">
                <a:solidFill>
                  <a:srgbClr val="F6B26B"/>
                </a:solidFill>
              </a:rPr>
              <a:t>.</a:t>
            </a:r>
            <a:endParaRPr sz="1400" dirty="0">
              <a:solidFill>
                <a:srgbClr val="F6B26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6B26B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3.	</a:t>
            </a:r>
            <a:r>
              <a:rPr lang="ko" sz="2400">
                <a:solidFill>
                  <a:srgbClr val="F6B26B"/>
                </a:solidFill>
              </a:rPr>
              <a:t>충돌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2250"/>
            <a:ext cx="4419601" cy="1061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71750"/>
            <a:ext cx="4277812" cy="1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71750"/>
            <a:ext cx="4419601" cy="17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3.	</a:t>
            </a:r>
            <a:r>
              <a:rPr lang="ko" sz="2400">
                <a:solidFill>
                  <a:srgbClr val="F6B26B"/>
                </a:solidFill>
              </a:rPr>
              <a:t>충돌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49738"/>
            <a:ext cx="5991275" cy="34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6400950" y="849750"/>
            <a:ext cx="2479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차량의 중앙과 양옆을 </a:t>
            </a: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Ray 로 체크 이후 </a:t>
            </a:r>
            <a:endParaRPr>
              <a:solidFill>
                <a:srgbClr val="F6B26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Terrain 인 경우 회피 이동</a:t>
            </a:r>
            <a:endParaRPr>
              <a:solidFill>
                <a:srgbClr val="F6B26B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12200"/>
            <a:ext cx="5289025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4.	</a:t>
            </a:r>
            <a:r>
              <a:rPr lang="ko" sz="2400">
                <a:solidFill>
                  <a:srgbClr val="F6B26B"/>
                </a:solidFill>
              </a:rPr>
              <a:t>기타(영상주소)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433675" y="829650"/>
            <a:ext cx="31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https://youtu.be/VVBv9Mqr-6A</a:t>
            </a:r>
            <a:endParaRPr>
              <a:solidFill>
                <a:srgbClr val="F6B26B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ctrTitle"/>
          </p:nvPr>
        </p:nvSpPr>
        <p:spPr>
          <a:xfrm>
            <a:off x="311708" y="157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3D포트폴리오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기술문서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8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Racing Game</a:t>
            </a:r>
            <a:endParaRPr>
              <a:solidFill>
                <a:srgbClr val="F6B26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6B26B"/>
                </a:solidFill>
              </a:rPr>
              <a:t>-김용환</a:t>
            </a:r>
            <a:endParaRPr>
              <a:solidFill>
                <a:srgbClr val="F6B26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B26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>
                <a:solidFill>
                  <a:srgbClr val="F6B26B"/>
                </a:solidFill>
              </a:rPr>
              <a:t>감사합니다.</a:t>
            </a:r>
            <a:endParaRPr sz="46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800"/>
              <a:buAutoNum type="arabicPeriod"/>
            </a:pPr>
            <a:r>
              <a:rPr lang="ko">
                <a:solidFill>
                  <a:srgbClr val="F6B26B"/>
                </a:solidFill>
              </a:rPr>
              <a:t>이동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Player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687" y="1041349"/>
            <a:ext cx="6478625" cy="364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800"/>
              <a:buAutoNum type="arabicPeriod"/>
            </a:pPr>
            <a:r>
              <a:rPr lang="ko">
                <a:solidFill>
                  <a:srgbClr val="F6B26B"/>
                </a:solidFill>
              </a:rPr>
              <a:t>이동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AI_Player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06" y="1041350"/>
            <a:ext cx="6769781" cy="380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800"/>
              <a:buAutoNum type="arabicPeriod"/>
            </a:pPr>
            <a:r>
              <a:rPr lang="ko">
                <a:solidFill>
                  <a:srgbClr val="F6B26B"/>
                </a:solidFill>
              </a:rPr>
              <a:t>이동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AI_Player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5400"/>
            <a:ext cx="5726501" cy="32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318850" y="3786700"/>
            <a:ext cx="21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69138"/>
                </a:solidFill>
              </a:rPr>
              <a:t>AI_Player 의 바퀴에 </a:t>
            </a:r>
            <a:endParaRPr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69138"/>
                </a:solidFill>
              </a:rPr>
              <a:t>WheelCollider 적용</a:t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800"/>
              <a:buAutoNum type="arabicPeriod"/>
            </a:pPr>
            <a:r>
              <a:rPr lang="ko">
                <a:solidFill>
                  <a:srgbClr val="F6B26B"/>
                </a:solidFill>
              </a:rPr>
              <a:t>이동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AI_Player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41350"/>
            <a:ext cx="6010149" cy="38272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6518100" y="4252975"/>
            <a:ext cx="2372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69138"/>
                </a:solidFill>
              </a:rPr>
              <a:t>맵에 적용된 node(WayPoint) 를 이용해 이동</a:t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800"/>
              <a:buAutoNum type="arabicPeriod"/>
            </a:pPr>
            <a:r>
              <a:rPr lang="ko">
                <a:solidFill>
                  <a:srgbClr val="F6B26B"/>
                </a:solidFill>
              </a:rPr>
              <a:t>이동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Char char="-"/>
            </a:pPr>
            <a:r>
              <a:rPr lang="ko">
                <a:solidFill>
                  <a:srgbClr val="F6B26B"/>
                </a:solidFill>
              </a:rPr>
              <a:t>AI_Player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6518100" y="4252975"/>
            <a:ext cx="2372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69138"/>
                </a:solidFill>
              </a:rPr>
              <a:t>맵에 적용된 node(WayPoint) 를 이용해 이동</a:t>
            </a:r>
            <a:endParaRPr>
              <a:solidFill>
                <a:srgbClr val="E69138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1350"/>
            <a:ext cx="6017834" cy="37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284" y="1041350"/>
            <a:ext cx="18097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800"/>
              <a:buAutoNum type="arabicPeriod"/>
            </a:pPr>
            <a:r>
              <a:rPr lang="ko">
                <a:solidFill>
                  <a:srgbClr val="F6B26B"/>
                </a:solidFill>
              </a:rPr>
              <a:t>이동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1350"/>
            <a:ext cx="3196849" cy="21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325" y="1041350"/>
            <a:ext cx="2976463" cy="2129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152400" y="3482350"/>
            <a:ext cx="21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69138"/>
                </a:solidFill>
              </a:rPr>
              <a:t>Player whee 이 W키 누를때 마다 Torque 증가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820325" y="3482350"/>
            <a:ext cx="401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69138"/>
                </a:solidFill>
              </a:rPr>
              <a:t>Player whee 이 A키 누를때 마다 Angle 증가 </a:t>
            </a:r>
            <a:endParaRPr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69138"/>
                </a:solidFill>
              </a:rPr>
              <a:t>A키UP 일경우 angle 값 그대로 고정</a:t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311700" y="57550"/>
            <a:ext cx="85206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2800"/>
              <a:buAutoNum type="arabicPeriod"/>
            </a:pPr>
            <a:r>
              <a:rPr lang="ko">
                <a:solidFill>
                  <a:srgbClr val="F6B26B"/>
                </a:solidFill>
              </a:rPr>
              <a:t>이동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311700" y="6411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52400" y="3482350"/>
            <a:ext cx="2129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69138"/>
                </a:solidFill>
              </a:rPr>
              <a:t>AI_Player whee 이 currentSpeed 가 maxSpeed 보다 작고 isBraking 이 아닐경우</a:t>
            </a:r>
            <a:endParaRPr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69138"/>
                </a:solidFill>
              </a:rPr>
              <a:t>Torque 증가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820325" y="3482350"/>
            <a:ext cx="401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69138"/>
                </a:solidFill>
              </a:rPr>
              <a:t>현재 노드를 체크후 다음노드로 이동</a:t>
            </a:r>
            <a:endParaRPr>
              <a:solidFill>
                <a:srgbClr val="E69138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1350"/>
            <a:ext cx="3436226" cy="19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41350"/>
            <a:ext cx="4260301" cy="16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248</Words>
  <Application>Microsoft Office PowerPoint</Application>
  <PresentationFormat>화면 슬라이드 쇼(16:9)</PresentationFormat>
  <Paragraphs>82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5" baseType="lpstr">
      <vt:lpstr>Arial</vt:lpstr>
      <vt:lpstr>Simple Dark</vt:lpstr>
      <vt:lpstr>3D포트폴리오 기술문서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3D포트폴리오 기술문서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3D포트폴리오 기술문서</dc:title>
  <cp:lastModifiedBy>y</cp:lastModifiedBy>
  <cp:revision>2</cp:revision>
  <dcterms:modified xsi:type="dcterms:W3CDTF">2021-09-16T11:25:59Z</dcterms:modified>
</cp:coreProperties>
</file>